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10" r:id="rId3"/>
    <p:sldId id="316" r:id="rId4"/>
    <p:sldId id="318" r:id="rId5"/>
    <p:sldId id="311" r:id="rId6"/>
    <p:sldId id="301" r:id="rId7"/>
    <p:sldId id="305" r:id="rId8"/>
    <p:sldId id="312" r:id="rId9"/>
    <p:sldId id="314" r:id="rId10"/>
    <p:sldId id="315" r:id="rId11"/>
    <p:sldId id="279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0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5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7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4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0972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EDE8C-10CE-4431-A41A-344B2F955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0112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8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0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9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3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08A5-0B36-41BD-BAAA-D068409D104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7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0"/>
            <a:ext cx="12182982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27713" y="92074"/>
            <a:ext cx="9080090" cy="79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BỘ GIÁO DỤC VÀ ĐÀO TẠO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4795" y="708376"/>
            <a:ext cx="11267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b="1" smtClean="0">
                <a:solidFill>
                  <a:srgbClr val="002060"/>
                </a:solidFill>
                <a:cs typeface="Times New Roman" panose="02020603050405020304" pitchFamily="18" charset="0"/>
              </a:rPr>
              <a:t>uộc thi thiết kế Bài giảng điện tử</a:t>
            </a:r>
            <a:endParaRPr lang="en-US" altLang="en-US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33875" y="1786343"/>
            <a:ext cx="11267766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i="1" smtClean="0">
                <a:solidFill>
                  <a:srgbClr val="FF3300"/>
                </a:solidFill>
                <a:cs typeface="Times New Roman" panose="02020603050405020304" pitchFamily="18" charset="0"/>
              </a:rPr>
              <a:t>Môn: Tiếng Việt       Lớp: 1E</a:t>
            </a:r>
          </a:p>
          <a:p>
            <a:pPr algn="ctr">
              <a:lnSpc>
                <a:spcPct val="130000"/>
              </a:lnSpc>
            </a:pPr>
            <a:r>
              <a:rPr lang="en-US" sz="2400" i="1" smtClean="0">
                <a:solidFill>
                  <a:srgbClr val="002060"/>
                </a:solidFill>
              </a:rPr>
              <a:t>Giấy phép học liệu mở: CC </a:t>
            </a:r>
            <a:r>
              <a:rPr lang="en-US" sz="2400" i="1">
                <a:solidFill>
                  <a:srgbClr val="002060"/>
                </a:solidFill>
              </a:rPr>
              <a:t>BY/ CC BY - SA</a:t>
            </a:r>
          </a:p>
          <a:p>
            <a:pPr algn="ctr">
              <a:lnSpc>
                <a:spcPct val="130000"/>
              </a:lnSpc>
            </a:pPr>
            <a:r>
              <a:rPr lang="en-US" sz="2400" i="1" smtClean="0">
                <a:solidFill>
                  <a:srgbClr val="002060"/>
                </a:solidFill>
              </a:rPr>
              <a:t>Nhóm tác giả: </a:t>
            </a:r>
            <a:r>
              <a:rPr lang="en-US" sz="2400" i="1">
                <a:solidFill>
                  <a:srgbClr val="002060"/>
                </a:solidFill>
              </a:rPr>
              <a:t>Bùi Thị Tuyết – Phạm Thị </a:t>
            </a:r>
            <a:r>
              <a:rPr lang="en-US" sz="2400" i="1" smtClean="0">
                <a:solidFill>
                  <a:srgbClr val="002060"/>
                </a:solidFill>
              </a:rPr>
              <a:t>Hảo – Phạm Thị Thảo </a:t>
            </a:r>
            <a:endParaRPr lang="en-US" sz="2400" i="1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400" i="1">
                <a:solidFill>
                  <a:srgbClr val="002060"/>
                </a:solidFill>
              </a:rPr>
              <a:t>Email: hungtuyet85@gmail.com</a:t>
            </a:r>
          </a:p>
          <a:p>
            <a:pPr algn="ctr">
              <a:lnSpc>
                <a:spcPct val="130000"/>
              </a:lnSpc>
            </a:pPr>
            <a:r>
              <a:rPr lang="en-US" sz="2400" i="1">
                <a:solidFill>
                  <a:srgbClr val="002060"/>
                </a:solidFill>
              </a:rPr>
              <a:t>Trường: Tiểu học Thanh Hải </a:t>
            </a:r>
          </a:p>
          <a:p>
            <a:pPr algn="ctr"/>
            <a:endParaRPr lang="en-US" sz="2400" i="1"/>
          </a:p>
          <a:p>
            <a:pPr algn="ctr"/>
            <a:r>
              <a:rPr lang="vi-VN" sz="2400" b="1" i="1">
                <a:solidFill>
                  <a:srgbClr val="FF0000"/>
                </a:solidFill>
              </a:rPr>
              <a:t>Tháng</a:t>
            </a:r>
            <a:r>
              <a:rPr lang="en-US" sz="2400" b="1" i="1">
                <a:solidFill>
                  <a:srgbClr val="FF0000"/>
                </a:solidFill>
              </a:rPr>
              <a:t> 10</a:t>
            </a:r>
            <a:r>
              <a:rPr lang="vi-VN" sz="2400" b="1" i="1">
                <a:solidFill>
                  <a:srgbClr val="FF0000"/>
                </a:solidFill>
              </a:rPr>
              <a:t>/202</a:t>
            </a:r>
            <a:r>
              <a:rPr lang="en-US" sz="2400" b="1" i="1">
                <a:solidFill>
                  <a:srgbClr val="FF0000"/>
                </a:solidFill>
              </a:rPr>
              <a:t>1</a:t>
            </a:r>
          </a:p>
          <a:p>
            <a:pPr algn="ctr" eaLnBrk="1" hangingPunct="1"/>
            <a:endParaRPr lang="en-US" altLang="en-US" sz="2400" b="1" i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2143" y="1155407"/>
            <a:ext cx="112677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smtClean="0">
                <a:solidFill>
                  <a:srgbClr val="002060"/>
                </a:solidFill>
                <a:cs typeface="Times New Roman" panose="02020603050405020304" pitchFamily="18" charset="0"/>
              </a:rPr>
              <a:t>TÊN BÀI: U - Ư</a:t>
            </a:r>
            <a:endParaRPr lang="en-US" alt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49838" y="2015835"/>
            <a:ext cx="3685311" cy="59990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2649" y="-1305775"/>
            <a:ext cx="3747690" cy="61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42921" y="2699065"/>
            <a:ext cx="1730820" cy="1992204"/>
            <a:chOff x="7142921" y="2699065"/>
            <a:chExt cx="1730820" cy="1992204"/>
          </a:xfrm>
        </p:grpSpPr>
        <p:sp>
          <p:nvSpPr>
            <p:cNvPr id="47" name="6-Point Star 46"/>
            <p:cNvSpPr/>
            <p:nvPr/>
          </p:nvSpPr>
          <p:spPr>
            <a:xfrm>
              <a:off x="7142921" y="3180522"/>
              <a:ext cx="1643269" cy="1510747"/>
            </a:xfrm>
            <a:prstGeom prst="star6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5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16491" y="2699065"/>
              <a:ext cx="857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,</a:t>
              </a:r>
              <a:endParaRPr lang="en-US" sz="7200" b="1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" name="Group 29"/>
          <p:cNvGrpSpPr/>
          <p:nvPr/>
        </p:nvGrpSpPr>
        <p:grpSpPr>
          <a:xfrm>
            <a:off x="291991" y="891265"/>
            <a:ext cx="11586411" cy="2181730"/>
            <a:chOff x="252663" y="140363"/>
            <a:chExt cx="11758863" cy="2362204"/>
          </a:xfrm>
        </p:grpSpPr>
        <p:sp>
          <p:nvSpPr>
            <p:cNvPr id="14" name="云形 5">
              <a:extLst>
                <a:ext uri="{FF2B5EF4-FFF2-40B4-BE49-F238E27FC236}">
                  <a16:creationId xmlns:a16="http://schemas.microsoft.com/office/drawing/2014/main" id="{9B25551F-32CD-4682-8344-998104735343}"/>
                </a:ext>
              </a:extLst>
            </p:cNvPr>
            <p:cNvSpPr/>
            <p:nvPr/>
          </p:nvSpPr>
          <p:spPr>
            <a:xfrm>
              <a:off x="252663" y="204536"/>
              <a:ext cx="3705726" cy="2298031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云形 5">
              <a:extLst>
                <a:ext uri="{FF2B5EF4-FFF2-40B4-BE49-F238E27FC236}">
                  <a16:creationId xmlns:a16="http://schemas.microsoft.com/office/drawing/2014/main" id="{9B25551F-32CD-4682-8344-998104735343}"/>
                </a:ext>
              </a:extLst>
            </p:cNvPr>
            <p:cNvSpPr/>
            <p:nvPr/>
          </p:nvSpPr>
          <p:spPr>
            <a:xfrm>
              <a:off x="4339390" y="140363"/>
              <a:ext cx="3705726" cy="2298031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云形 5">
              <a:extLst>
                <a:ext uri="{FF2B5EF4-FFF2-40B4-BE49-F238E27FC236}">
                  <a16:creationId xmlns:a16="http://schemas.microsoft.com/office/drawing/2014/main" id="{9B25551F-32CD-4682-8344-998104735343}"/>
                </a:ext>
              </a:extLst>
            </p:cNvPr>
            <p:cNvSpPr/>
            <p:nvPr/>
          </p:nvSpPr>
          <p:spPr>
            <a:xfrm>
              <a:off x="8305800" y="160421"/>
              <a:ext cx="3705726" cy="2298031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185261" y="3970901"/>
            <a:ext cx="11674643" cy="2250391"/>
            <a:chOff x="212557" y="4339389"/>
            <a:chExt cx="11790948" cy="2468438"/>
          </a:xfrm>
        </p:grpSpPr>
        <p:sp>
          <p:nvSpPr>
            <p:cNvPr id="19" name="云形 5">
              <a:extLst>
                <a:ext uri="{FF2B5EF4-FFF2-40B4-BE49-F238E27FC236}">
                  <a16:creationId xmlns:a16="http://schemas.microsoft.com/office/drawing/2014/main" id="{9B25551F-32CD-4682-8344-998104735343}"/>
                </a:ext>
              </a:extLst>
            </p:cNvPr>
            <p:cNvSpPr/>
            <p:nvPr/>
          </p:nvSpPr>
          <p:spPr>
            <a:xfrm>
              <a:off x="8297779" y="4509795"/>
              <a:ext cx="3705726" cy="229803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云形 5">
              <a:extLst>
                <a:ext uri="{FF2B5EF4-FFF2-40B4-BE49-F238E27FC236}">
                  <a16:creationId xmlns:a16="http://schemas.microsoft.com/office/drawing/2014/main" id="{9B25551F-32CD-4682-8344-998104735343}"/>
                </a:ext>
              </a:extLst>
            </p:cNvPr>
            <p:cNvSpPr/>
            <p:nvPr/>
          </p:nvSpPr>
          <p:spPr>
            <a:xfrm>
              <a:off x="4291262" y="4447675"/>
              <a:ext cx="3705726" cy="2298031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云形 5">
              <a:extLst>
                <a:ext uri="{FF2B5EF4-FFF2-40B4-BE49-F238E27FC236}">
                  <a16:creationId xmlns:a16="http://schemas.microsoft.com/office/drawing/2014/main" id="{9B25551F-32CD-4682-8344-998104735343}"/>
                </a:ext>
              </a:extLst>
            </p:cNvPr>
            <p:cNvSpPr/>
            <p:nvPr/>
          </p:nvSpPr>
          <p:spPr>
            <a:xfrm>
              <a:off x="212557" y="4339389"/>
              <a:ext cx="3705726" cy="2298031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229999" y="2342828"/>
            <a:ext cx="2041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9826" y="6004579"/>
            <a:ext cx="170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cú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83429" y="6015025"/>
            <a:ext cx="2390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0"/>
            <a:ext cx="8144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u?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9844" y="2422865"/>
            <a:ext cx="2849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56007" y="2314605"/>
            <a:ext cx="2119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96090" y="5995975"/>
            <a:ext cx="1614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.SKY-20191029SCH\Pictures\u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844" y="856998"/>
            <a:ext cx="2211314" cy="1268319"/>
          </a:xfrm>
          <a:prstGeom prst="rect">
            <a:avLst/>
          </a:prstGeom>
          <a:noFill/>
        </p:spPr>
      </p:pic>
      <p:pic>
        <p:nvPicPr>
          <p:cNvPr id="1027" name="Picture 3" descr="C:\Users\Administrator.SKY-20191029SCH\Pictures\u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9256" y="712044"/>
            <a:ext cx="2702957" cy="1341646"/>
          </a:xfrm>
          <a:prstGeom prst="rect">
            <a:avLst/>
          </a:prstGeom>
          <a:noFill/>
        </p:spPr>
      </p:pic>
      <p:pic>
        <p:nvPicPr>
          <p:cNvPr id="1028" name="Picture 4" descr="C:\Users\Administrator.SKY-20191029SCH\Pictures\u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66877" y="744446"/>
            <a:ext cx="1863173" cy="1299306"/>
          </a:xfrm>
          <a:prstGeom prst="rect">
            <a:avLst/>
          </a:prstGeom>
          <a:noFill/>
        </p:spPr>
      </p:pic>
      <p:pic>
        <p:nvPicPr>
          <p:cNvPr id="1029" name="Picture 5" descr="C:\Users\Administrator.SKY-20191029SCH\Pictures\u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876" y="4724400"/>
            <a:ext cx="2040007" cy="1206057"/>
          </a:xfrm>
          <a:prstGeom prst="rect">
            <a:avLst/>
          </a:prstGeom>
          <a:noFill/>
        </p:spPr>
      </p:pic>
      <p:pic>
        <p:nvPicPr>
          <p:cNvPr id="1030" name="Picture 6" descr="C:\Users\Administrator.SKY-20191029SCH\Pictures\u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7422" y="4552950"/>
            <a:ext cx="1798894" cy="1392282"/>
          </a:xfrm>
          <a:prstGeom prst="rect">
            <a:avLst/>
          </a:prstGeom>
          <a:noFill/>
        </p:spPr>
      </p:pic>
      <p:pic>
        <p:nvPicPr>
          <p:cNvPr id="1031" name="Picture 7" descr="C:\Users\Administrator.SKY-20191029SCH\Pictures\u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40734" y="4667250"/>
            <a:ext cx="1901263" cy="1258324"/>
          </a:xfrm>
          <a:prstGeom prst="rect">
            <a:avLst/>
          </a:prstGeom>
          <a:noFill/>
        </p:spPr>
      </p:pic>
      <p:sp>
        <p:nvSpPr>
          <p:cNvPr id="45" name="Oval 44"/>
          <p:cNvSpPr/>
          <p:nvPr/>
        </p:nvSpPr>
        <p:spPr>
          <a:xfrm>
            <a:off x="3074504" y="3339548"/>
            <a:ext cx="1683026" cy="1192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TextBox 47"/>
          <p:cNvSpPr txBox="1"/>
          <p:nvPr/>
        </p:nvSpPr>
        <p:spPr>
          <a:xfrm>
            <a:off x="3576937" y="3254372"/>
            <a:ext cx="75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u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10308" y="6004579"/>
            <a:ext cx="129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86652" y="2342850"/>
            <a:ext cx="129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5655" y="2417090"/>
            <a:ext cx="129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0743" y="2417091"/>
            <a:ext cx="129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040498" y="5995975"/>
            <a:ext cx="129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endParaRPr lang="vi-VN" sz="44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788604" y="2305488"/>
            <a:ext cx="129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endParaRPr lang="vi-VN" sz="44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49833" y="6015025"/>
            <a:ext cx="129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endParaRPr lang="vi-VN" sz="44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160688" y="2312048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98046" y="3239319"/>
            <a:ext cx="83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u </a:t>
            </a:r>
            <a:endParaRPr lang="en-US" sz="72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422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364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109728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ơn!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5600" y="13716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25600" y="32004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8400" y="41910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3600" y="33528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94400" y="14478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5200" y="12192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4800" y="40386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1200" y="9906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" y="25146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3200" y="3048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0000" y="13716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7" descr="Bellc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60000" y="-22860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5600" y="53340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27200" y="57150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4196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48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64800" y="59055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58400" y="42672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890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66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9364" y="534120"/>
            <a:ext cx="392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 </a:t>
            </a:r>
            <a:endParaRPr lang="en-US" sz="3200" b="1" i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574962" y="1265088"/>
            <a:ext cx="10009911" cy="4068912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219" y="2099215"/>
            <a:ext cx="8769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các âm và chữ cái u, ư. Đánh vần đúng, đọc đúng tiếng có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ư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2219" y="2930212"/>
            <a:ext cx="10266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Nhìn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dưới hình, tìm hiểu tiếng có chứa âm u, ư.</a:t>
            </a:r>
          </a:p>
          <a:p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1122219" y="3624274"/>
            <a:ext cx="10266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trên bảng con các chữ, tiếng: u, ư, su su, sư tử.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33657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32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4" y="1091025"/>
            <a:ext cx="3183007" cy="2157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01028" y="481857"/>
            <a:ext cx="2162545" cy="3314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938" y="147084"/>
            <a:ext cx="9586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lang="en-US" sz="44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5457">
            <a:off x="5132805" y="1318525"/>
            <a:ext cx="2441432" cy="3009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7" y="3688608"/>
            <a:ext cx="2856446" cy="2729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46" y="3868615"/>
            <a:ext cx="2691397" cy="18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75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58" y="152400"/>
            <a:ext cx="6699442" cy="37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425" y="-16109"/>
            <a:ext cx="2812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.VnAvant" panose="020B7200000000000000" pitchFamily="34" charset="0"/>
              </a:rPr>
              <a:t>su su </a:t>
            </a:r>
            <a:endParaRPr lang="en-US" sz="8000" b="1"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5387" y="1326862"/>
            <a:ext cx="1399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.VnAvant" panose="020B7200000000000000" pitchFamily="34" charset="0"/>
              </a:rPr>
              <a:t>su </a:t>
            </a:r>
            <a:endParaRPr lang="en-US" sz="8000" b="1"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8734" y="1330281"/>
            <a:ext cx="831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u 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196" y="141381"/>
            <a:ext cx="8312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  <a:latin typeface=".VnAvant" panose="020B7200000000000000" pitchFamily="34" charset="0"/>
              </a:rPr>
              <a:t>u </a:t>
            </a:r>
            <a:endParaRPr lang="en-US" sz="13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5780" y="169091"/>
            <a:ext cx="8312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B050"/>
                </a:solidFill>
                <a:latin typeface=".VnAvant" panose="020B7200000000000000" pitchFamily="34" charset="0"/>
              </a:rPr>
              <a:t>U</a:t>
            </a:r>
            <a:r>
              <a:rPr lang="en-US" sz="13800" b="1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endParaRPr lang="en-US" sz="13800" b="1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277979"/>
              </p:ext>
            </p:extLst>
          </p:nvPr>
        </p:nvGraphicFramePr>
        <p:xfrm>
          <a:off x="466717" y="2985879"/>
          <a:ext cx="4824848" cy="2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424">
                  <a:extLst>
                    <a:ext uri="{9D8B030D-6E8A-4147-A177-3AD203B41FA5}">
                      <a16:colId xmlns:a16="http://schemas.microsoft.com/office/drawing/2014/main" val="1479096952"/>
                    </a:ext>
                  </a:extLst>
                </a:gridCol>
                <a:gridCol w="2412424">
                  <a:extLst>
                    <a:ext uri="{9D8B030D-6E8A-4147-A177-3AD203B41FA5}">
                      <a16:colId xmlns:a16="http://schemas.microsoft.com/office/drawing/2014/main" val="2704633982"/>
                    </a:ext>
                  </a:extLst>
                </a:gridCol>
              </a:tblGrid>
              <a:tr h="1336000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165016"/>
                  </a:ext>
                </a:extLst>
              </a:tr>
              <a:tr h="133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69492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28780" y="2814973"/>
            <a:ext cx="2300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latin typeface=".VnAvant" panose="020B7200000000000000" pitchFamily="34" charset="0"/>
              </a:rPr>
              <a:t>s</a:t>
            </a: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8800" b="1" smtClean="0">
                <a:latin typeface=".VnAvant" panose="020B7200000000000000" pitchFamily="34" charset="0"/>
              </a:rPr>
              <a:t> 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701" y="4150651"/>
            <a:ext cx="2300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latin typeface=".VnAvant" panose="020B7200000000000000" pitchFamily="34" charset="0"/>
              </a:rPr>
              <a:t>s</a:t>
            </a:r>
            <a:r>
              <a:rPr lang="en-US" sz="8800" b="1" smtClean="0">
                <a:latin typeface=".VnAvant" panose="020B7200000000000000" pitchFamily="34" charset="0"/>
              </a:rPr>
              <a:t> 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1859" y="4131119"/>
            <a:ext cx="2300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8800" b="1" smtClean="0">
                <a:latin typeface=".VnAvant" panose="020B7200000000000000" pitchFamily="34" charset="0"/>
              </a:rPr>
              <a:t> </a:t>
            </a:r>
            <a:endParaRPr lang="en-US" sz="8800" b="1">
              <a:latin typeface=".VnAvant" panose="020B72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54" y="2489562"/>
            <a:ext cx="6350782" cy="36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2034" y="298543"/>
            <a:ext cx="8312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13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2071" y="298543"/>
            <a:ext cx="8312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  <a:latin typeface=".VnAvant" panose="020B7200000000000000" pitchFamily="34" charset="0"/>
              </a:rPr>
              <a:t>u </a:t>
            </a:r>
            <a:endParaRPr lang="en-US" sz="13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8847" y="-185336"/>
            <a:ext cx="857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</a:rPr>
              <a:t>,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76658" y="-487783"/>
            <a:ext cx="1750002" cy="3029397"/>
            <a:chOff x="3776658" y="-487783"/>
            <a:chExt cx="1750002" cy="3029397"/>
          </a:xfrm>
        </p:grpSpPr>
        <p:sp>
          <p:nvSpPr>
            <p:cNvPr id="12" name="TextBox 11"/>
            <p:cNvSpPr txBox="1"/>
            <p:nvPr/>
          </p:nvSpPr>
          <p:spPr>
            <a:xfrm>
              <a:off x="3776658" y="325623"/>
              <a:ext cx="83127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smtClean="0">
                  <a:solidFill>
                    <a:srgbClr val="00B050"/>
                  </a:solidFill>
                  <a:latin typeface=".VnAvant" panose="020B7200000000000000" pitchFamily="34" charset="0"/>
                </a:rPr>
                <a:t>U </a:t>
              </a:r>
              <a:endParaRPr lang="en-US" sz="13800" b="1">
                <a:solidFill>
                  <a:srgbClr val="00B05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69410" y="-487783"/>
              <a:ext cx="8572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smtClean="0">
                  <a:solidFill>
                    <a:srgbClr val="00B050"/>
                  </a:solidFill>
                  <a:latin typeface=".VnAvant" panose="020B7200000000000000" pitchFamily="34" charset="0"/>
                </a:rPr>
                <a:t>,</a:t>
              </a:r>
              <a:endParaRPr lang="en-US" sz="9600" b="1">
                <a:solidFill>
                  <a:srgbClr val="00B05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5280" y="1651363"/>
            <a:ext cx="5110149" cy="2963434"/>
            <a:chOff x="395280" y="1651363"/>
            <a:chExt cx="5110149" cy="2963434"/>
          </a:xfrm>
        </p:grpSpPr>
        <p:sp>
          <p:nvSpPr>
            <p:cNvPr id="15" name="TextBox 14"/>
            <p:cNvSpPr txBox="1"/>
            <p:nvPr/>
          </p:nvSpPr>
          <p:spPr>
            <a:xfrm>
              <a:off x="395280" y="2398806"/>
              <a:ext cx="250031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smtClean="0">
                  <a:latin typeface=".VnAvant" panose="020B7200000000000000" pitchFamily="34" charset="0"/>
                </a:rPr>
                <a:t>s</a:t>
              </a:r>
              <a:r>
                <a:rPr lang="en-US" sz="13800" b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endParaRPr lang="en-US" sz="13800" b="1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171563" y="1887847"/>
              <a:ext cx="1724026" cy="2699870"/>
              <a:chOff x="5170768" y="1865738"/>
              <a:chExt cx="1724026" cy="269987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170768" y="2349617"/>
                <a:ext cx="831274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800" b="1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u </a:t>
                </a:r>
                <a:endParaRPr lang="en-US" sz="13800" b="1">
                  <a:solidFill>
                    <a:srgbClr val="FF00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037544" y="1865738"/>
                <a:ext cx="85725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,</a:t>
                </a:r>
                <a:endParaRPr lang="en-US" sz="9600" b="1">
                  <a:solidFill>
                    <a:srgbClr val="FF0000"/>
                  </a:solidFill>
                  <a:latin typeface=".VnAvant" panose="020B7200000000000000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005119" y="2398806"/>
              <a:ext cx="250031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>
                  <a:latin typeface=".VnAvant" panose="020B7200000000000000" pitchFamily="34" charset="0"/>
                </a:rPr>
                <a:t>t</a:t>
              </a:r>
              <a:r>
                <a:rPr lang="en-US" sz="13800" b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endParaRPr lang="en-US" sz="13800" b="1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576620" y="1914927"/>
              <a:ext cx="1724026" cy="2699870"/>
              <a:chOff x="5170768" y="1865738"/>
              <a:chExt cx="1724026" cy="269987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170768" y="2349617"/>
                <a:ext cx="831274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800" b="1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u </a:t>
                </a:r>
                <a:endParaRPr lang="en-US" sz="13800" b="1">
                  <a:solidFill>
                    <a:srgbClr val="FF00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037544" y="1865738"/>
                <a:ext cx="85725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,</a:t>
                </a:r>
                <a:endParaRPr lang="en-US" sz="9600" b="1">
                  <a:solidFill>
                    <a:srgbClr val="FF0000"/>
                  </a:solidFill>
                  <a:latin typeface=".VnAvant" panose="020B7200000000000000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964981" y="1651363"/>
              <a:ext cx="8572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smtClean="0">
                  <a:latin typeface=".VnAvant" panose="020B7200000000000000" pitchFamily="34" charset="0"/>
                </a:rPr>
                <a:t>,</a:t>
              </a:r>
              <a:endParaRPr lang="en-US" sz="9600" b="1">
                <a:latin typeface=".VnAvant" panose="020B7200000000000000" pitchFamily="34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55" y="957595"/>
            <a:ext cx="6974483" cy="51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5245" y="1054624"/>
            <a:ext cx="23786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smtClean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13800" b="1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13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64065" y="359957"/>
            <a:ext cx="2689420" cy="3835535"/>
            <a:chOff x="1362071" y="-438554"/>
            <a:chExt cx="1598596" cy="3835535"/>
          </a:xfrm>
        </p:grpSpPr>
        <p:sp>
          <p:nvSpPr>
            <p:cNvPr id="6" name="TextBox 5"/>
            <p:cNvSpPr txBox="1"/>
            <p:nvPr/>
          </p:nvSpPr>
          <p:spPr>
            <a:xfrm>
              <a:off x="1362071" y="242271"/>
              <a:ext cx="831274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b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u </a:t>
              </a:r>
              <a:endParaRPr lang="en-US" sz="19900" b="1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03417" y="-438554"/>
              <a:ext cx="85725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,</a:t>
              </a:r>
              <a:endParaRPr lang="en-US" sz="13800" b="1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5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</TotalTime>
  <Words>204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phanducky020798@gmail.com</dc:creator>
  <cp:lastModifiedBy>admin</cp:lastModifiedBy>
  <cp:revision>132</cp:revision>
  <dcterms:created xsi:type="dcterms:W3CDTF">2019-09-27T16:13:17Z</dcterms:created>
  <dcterms:modified xsi:type="dcterms:W3CDTF">2021-10-28T09:36:08Z</dcterms:modified>
</cp:coreProperties>
</file>